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1"/>
  </p:notesMasterIdLst>
  <p:handoutMasterIdLst>
    <p:handoutMasterId r:id="rId12"/>
  </p:handoutMasterIdLst>
  <p:sldIdLst>
    <p:sldId id="278" r:id="rId2"/>
    <p:sldId id="276" r:id="rId3"/>
    <p:sldId id="267" r:id="rId4"/>
    <p:sldId id="268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2931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272" tIns="46636" rIns="93272" bIns="46636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272" tIns="46636" rIns="93272" bIns="4663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5/19/2021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272" tIns="46636" rIns="93272" bIns="4663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272" tIns="46636" rIns="93272" bIns="46636" rtlCol="0" anchor="b"/>
          <a:lstStyle>
            <a:lvl1pPr algn="r">
              <a:defRPr sz="1200"/>
            </a:lvl1pPr>
          </a:lstStyle>
          <a:p>
            <a:fld id="{0A9AE949-BCFA-438E-B205-45DF1DB4C86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214"/>
          </a:xfrm>
          <a:prstGeom prst="rect">
            <a:avLst/>
          </a:prstGeom>
        </p:spPr>
        <p:txBody>
          <a:bodyPr vert="horz" lIns="93272" tIns="46636" rIns="93272" bIns="466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5214"/>
          </a:xfrm>
          <a:prstGeom prst="rect">
            <a:avLst/>
          </a:prstGeom>
        </p:spPr>
        <p:txBody>
          <a:bodyPr vert="horz" lIns="93272" tIns="46636" rIns="93272" bIns="46636" rtlCol="0"/>
          <a:lstStyle>
            <a:lvl1pPr algn="r">
              <a:defRPr sz="1200"/>
            </a:lvl1pPr>
          </a:lstStyle>
          <a:p>
            <a:r>
              <a:rPr lang="en-US"/>
              <a:t>5/19/2021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6913"/>
            <a:ext cx="4652963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2" tIns="46636" rIns="93272" bIns="466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944"/>
            <a:ext cx="5642610" cy="4188532"/>
          </a:xfrm>
          <a:prstGeom prst="rect">
            <a:avLst/>
          </a:prstGeom>
        </p:spPr>
        <p:txBody>
          <a:bodyPr vert="horz" lIns="93272" tIns="46636" rIns="93272" bIns="466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277"/>
            <a:ext cx="3056414" cy="465213"/>
          </a:xfrm>
          <a:prstGeom prst="rect">
            <a:avLst/>
          </a:prstGeom>
        </p:spPr>
        <p:txBody>
          <a:bodyPr vert="horz" lIns="93272" tIns="46636" rIns="93272" bIns="4663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277"/>
            <a:ext cx="3056414" cy="465213"/>
          </a:xfrm>
          <a:prstGeom prst="rect">
            <a:avLst/>
          </a:prstGeom>
        </p:spPr>
        <p:txBody>
          <a:bodyPr vert="horz" lIns="93272" tIns="46636" rIns="93272" bIns="46636" rtlCol="0" anchor="b"/>
          <a:lstStyle>
            <a:lvl1pPr algn="r">
              <a:defRPr sz="1200"/>
            </a:lvl1pPr>
          </a:lstStyle>
          <a:p>
            <a:fld id="{743A4B58-6858-400B-8E79-D56F0BAE20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EDDA10E-9480-4C4E-8D34-70338CB59D4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90610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DDA49-37F8-4062-A9CB-4B8E685CE3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89730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3E734-CB84-4C6F-8EBD-82C0A41EDA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34624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5301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8B93CE-7746-4827-B268-172E5956D8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731646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5D18C-3F9C-4CDD-9335-D7AD0C1FCB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3639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1474-1256-4CBD-B560-2AB720CCF8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28558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03BF-36F1-4E72-852F-471C1AFD7F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13882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C854-FB06-4361-88A0-A3016E831D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0346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C1BB7D-80ED-4A39-95C2-064F2655D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854968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46BBFC-2416-463D-9447-238C02BDB8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50258762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BC53EC7E-4240-4425-BA43-7BEE210B9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649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 spd="slow">
    <p:fade thruBlk="1"/>
  </p:transition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607" y="1293203"/>
            <a:ext cx="7010400" cy="255762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Antioch – Disciples Called </a:t>
            </a:r>
            <a:r>
              <a:rPr lang="en-US" i="1" dirty="0">
                <a:solidFill>
                  <a:schemeClr val="tx1"/>
                </a:solidFill>
              </a:rPr>
              <a:t>“Christians”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727379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Acts 11:19-26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A10E-9480-4C4E-8D34-70338CB59D4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1143000" y="381000"/>
            <a:ext cx="7086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1981200"/>
            <a:ext cx="81534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</a:rPr>
              <a:t>One who is a follower of Christ, a disciple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276600" y="35814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11:26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Christian?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C854-FB06-4361-88A0-A3016E831DB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619811" y="1984248"/>
            <a:ext cx="8156448" cy="1444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</a:rPr>
              <a:t>One who is a persuaded person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971800" y="4038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Acts 26:28-29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Christian?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C854-FB06-4361-88A0-A3016E831D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19027" y="2004219"/>
            <a:ext cx="8156448" cy="1444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</a:rPr>
              <a:t>One who is willing to suffer </a:t>
            </a:r>
          </a:p>
          <a:p>
            <a:pPr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</a:rPr>
              <a:t>			in order to glorify Christ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58211" y="3962400"/>
            <a:ext cx="3048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latin typeface="Arial" charset="0"/>
              </a:rPr>
              <a:t>1 Peter 4:16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Christian?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C854-FB06-4361-88A0-A3016E831DB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8153400" cy="4724400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One who is not just wearing the name.</a:t>
            </a:r>
          </a:p>
          <a:p>
            <a:r>
              <a:rPr lang="en-US" sz="4000" dirty="0">
                <a:solidFill>
                  <a:schemeClr val="tx1"/>
                </a:solidFill>
              </a:rPr>
              <a:t>One who is really a disciple, a learner.</a:t>
            </a:r>
          </a:p>
          <a:p>
            <a:r>
              <a:rPr lang="en-US" sz="4000" dirty="0">
                <a:solidFill>
                  <a:schemeClr val="tx1"/>
                </a:solidFill>
              </a:rPr>
              <a:t>One who is willing to suffer if need be for the cause of Christ.</a:t>
            </a:r>
          </a:p>
          <a:p>
            <a:r>
              <a:rPr lang="en-US" sz="4000" dirty="0">
                <a:solidFill>
                  <a:schemeClr val="tx1"/>
                </a:solidFill>
              </a:rPr>
              <a:t>One who is really persuaded.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GOOD Christian?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79E810F-7313-4F6C-B782-FA32711EACE9}"/>
              </a:ext>
            </a:extLst>
          </p:cNvPr>
          <p:cNvSpPr/>
          <p:nvPr/>
        </p:nvSpPr>
        <p:spPr>
          <a:xfrm>
            <a:off x="3505200" y="165894"/>
            <a:ext cx="1828800" cy="9771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924800" cy="3538084"/>
          </a:xfr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One who puts conviction before consequences.</a:t>
            </a:r>
          </a:p>
          <a:p>
            <a:pPr lvl="1"/>
            <a:r>
              <a:rPr lang="en-US" sz="3200" b="1" u="sng" dirty="0">
                <a:solidFill>
                  <a:schemeClr val="tx1"/>
                </a:solidFill>
              </a:rPr>
              <a:t>Conviction is necessary</a:t>
            </a:r>
            <a:r>
              <a:rPr lang="en-US" sz="3200" b="1" dirty="0">
                <a:solidFill>
                  <a:schemeClr val="tx1"/>
                </a:solidFill>
              </a:rPr>
              <a:t>!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1 Corinthians 15:58; 1 Peter 3:15; Hebrews 3:6,14; 10:23; 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1 Timothy 4:16; Acts 5:29; 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Hebrews 11:24-26; cf. Daniel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GOOD Christian?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077200" cy="4180503"/>
          </a:xfr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One who puts service to God before service to self.</a:t>
            </a:r>
          </a:p>
          <a:p>
            <a:pPr lvl="1"/>
            <a:r>
              <a:rPr lang="en-US" sz="3200" b="1" dirty="0">
                <a:solidFill>
                  <a:schemeClr val="tx1"/>
                </a:solidFill>
              </a:rPr>
              <a:t>All sin is a selfish choice.</a:t>
            </a:r>
            <a:r>
              <a:rPr lang="en-US" sz="3200" b="1" i="0" dirty="0">
                <a:solidFill>
                  <a:schemeClr val="tx1"/>
                </a:solidFill>
              </a:rPr>
              <a:t> 1 John 3:4</a:t>
            </a:r>
          </a:p>
          <a:p>
            <a:pPr lvl="1"/>
            <a:r>
              <a:rPr lang="en-US" sz="3200" b="1" dirty="0">
                <a:solidFill>
                  <a:schemeClr val="tx1"/>
                </a:solidFill>
              </a:rPr>
              <a:t>Must </a:t>
            </a:r>
            <a:r>
              <a:rPr lang="en-US" sz="3200" b="1" i="1" dirty="0">
                <a:solidFill>
                  <a:schemeClr val="tx1"/>
                </a:solidFill>
              </a:rPr>
              <a:t>“deny self … and follow me.”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Matthew 16:24; John 12:26</a:t>
            </a:r>
          </a:p>
          <a:p>
            <a:pPr lvl="1"/>
            <a:r>
              <a:rPr lang="en-US" sz="3200" b="1" dirty="0">
                <a:solidFill>
                  <a:schemeClr val="tx1"/>
                </a:solidFill>
              </a:rPr>
              <a:t>Must develop the mind of a servant.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Philippians 2:5; 4:8; Ephesians 2:1ff; 4:17; Romans 6:16</a:t>
            </a:r>
            <a:endParaRPr lang="en-US" sz="2400" b="1" i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GOOD Christian?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28454" y="1143000"/>
            <a:ext cx="8382000" cy="5517344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One who puts courage before convenience.</a:t>
            </a:r>
          </a:p>
          <a:p>
            <a:pPr lvl="1"/>
            <a:r>
              <a:rPr lang="en-US" sz="3200" b="1" dirty="0">
                <a:solidFill>
                  <a:schemeClr val="tx1"/>
                </a:solidFill>
              </a:rPr>
              <a:t>Courage must be properly applied.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1 Peter 5:8; 1 Peter 1:13,</a:t>
            </a:r>
            <a:r>
              <a:rPr lang="en-US" sz="3200" i="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Gird up the loins of your mind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  <a:p>
            <a:pPr lvl="2"/>
            <a:r>
              <a:rPr lang="en-US" sz="2800" b="1" dirty="0">
                <a:solidFill>
                  <a:schemeClr val="tx1"/>
                </a:solidFill>
              </a:rPr>
              <a:t>Control your mind. 2 Peter 1:5ff;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Galatians 5:22; 2 Corinthians 10:5</a:t>
            </a:r>
          </a:p>
          <a:p>
            <a:pPr lvl="2"/>
            <a:r>
              <a:rPr lang="en-US" sz="2800" b="1" dirty="0">
                <a:solidFill>
                  <a:schemeClr val="tx1"/>
                </a:solidFill>
              </a:rPr>
              <a:t>Make a difference. Romans 12:1-2</a:t>
            </a:r>
          </a:p>
          <a:p>
            <a:pPr lvl="2"/>
            <a:r>
              <a:rPr lang="en-US" sz="2800" b="1" dirty="0">
                <a:solidFill>
                  <a:schemeClr val="tx1"/>
                </a:solidFill>
              </a:rPr>
              <a:t>Endure. James 5:11</a:t>
            </a:r>
          </a:p>
          <a:p>
            <a:pPr lvl="1"/>
            <a:r>
              <a:rPr lang="en-US" sz="3200" b="1" dirty="0">
                <a:solidFill>
                  <a:schemeClr val="tx1"/>
                </a:solidFill>
              </a:rPr>
              <a:t>Time?</a:t>
            </a:r>
            <a:r>
              <a:rPr lang="en-US" sz="3200" b="1" i="0" dirty="0">
                <a:solidFill>
                  <a:schemeClr val="tx1"/>
                </a:solidFill>
              </a:rPr>
              <a:t> Acts 24:25; James 4:7;</a:t>
            </a:r>
            <a:br>
              <a:rPr lang="en-US" sz="3200" b="1" i="0" dirty="0">
                <a:solidFill>
                  <a:schemeClr val="tx1"/>
                </a:solidFill>
              </a:rPr>
            </a:br>
            <a:r>
              <a:rPr lang="en-US" sz="3200" b="1" i="0" dirty="0">
                <a:solidFill>
                  <a:schemeClr val="tx1"/>
                </a:solidFill>
              </a:rPr>
              <a:t>1 Peter 5:8-9; 2 Corinthians 4:17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GOOD Christian?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8001000" cy="2714526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One who puts conviction before consequences.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One who puts service to God before service to self.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One who puts courage before convenience.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C1E1-4EF9-4245-97B7-A52A3810CE8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25914" y="4521259"/>
            <a:ext cx="830177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/>
              <a:t>Being a GOOD Christian demands something of you!</a:t>
            </a:r>
          </a:p>
          <a:p>
            <a:r>
              <a:rPr lang="en-US" sz="3200" b="1" dirty="0"/>
              <a:t>Don’t just wear the name … Be the person … </a:t>
            </a:r>
          </a:p>
          <a:p>
            <a:r>
              <a:rPr lang="en-US" sz="3200" b="1" dirty="0"/>
              <a:t>Christ in You! cf. Galatians 2:20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Who Is A GOOD Christian?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6573</TotalTime>
  <Words>362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Franklin Gothic Book</vt:lpstr>
      <vt:lpstr>Times New Roman</vt:lpstr>
      <vt:lpstr>Crop</vt:lpstr>
      <vt:lpstr>Antioch – Disciples Called “Christians”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Antioch - Disciples Called Christians (2)</dc:title>
  <dc:creator>Micky D. Galloway</dc:creator>
  <cp:lastModifiedBy>Richard Lidh</cp:lastModifiedBy>
  <cp:revision>40</cp:revision>
  <cp:lastPrinted>2021-05-15T22:46:47Z</cp:lastPrinted>
  <dcterms:created xsi:type="dcterms:W3CDTF">2004-12-24T16:34:01Z</dcterms:created>
  <dcterms:modified xsi:type="dcterms:W3CDTF">2021-05-15T22:48:21Z</dcterms:modified>
</cp:coreProperties>
</file>